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313" r:id="rId8"/>
    <p:sldId id="267" r:id="rId9"/>
    <p:sldId id="268" r:id="rId10"/>
    <p:sldId id="269" r:id="rId11"/>
    <p:sldId id="314" r:id="rId12"/>
    <p:sldId id="315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60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20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400" y="1659890"/>
            <a:ext cx="926655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Leveraging Knowledge of Modality Experts for Incomplete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Learning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MM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https://github.com/wxxv/MoMKE.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11.17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" y="2614930"/>
            <a:ext cx="11480800" cy="1993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81200"/>
            <a:ext cx="11743690" cy="3345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20" y="1569720"/>
            <a:ext cx="10753090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39000" y="2057400"/>
            <a:ext cx="4569460" cy="1066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(1)E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xisting multimodal models trained 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complete multimodal data are not inherently robust to incomplete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multimodalities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63130" y="3429000"/>
            <a:ext cx="44938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(2)E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xisting methods the neglect of learning unimodal representations, which in turn leads to insufficient discriminability in unimodal conditions.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752600"/>
            <a:ext cx="6542405" cy="39331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030" y="4622800"/>
            <a:ext cx="534543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" y="1524000"/>
            <a:ext cx="11735435" cy="4639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9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2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23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605" y="1524000"/>
            <a:ext cx="4402455" cy="650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209800"/>
            <a:ext cx="5229225" cy="4292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2650490"/>
            <a:ext cx="3719830" cy="4718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3157220"/>
            <a:ext cx="3830320" cy="4908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300" y="3843020"/>
            <a:ext cx="3716020" cy="5499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4975" y="4587875"/>
            <a:ext cx="4925060" cy="3911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5214620"/>
            <a:ext cx="4859655" cy="3835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5771515"/>
            <a:ext cx="4794885" cy="4114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1904365"/>
            <a:ext cx="628967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1572260"/>
            <a:ext cx="4241800" cy="6254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2286000"/>
            <a:ext cx="4653280" cy="8699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265805"/>
            <a:ext cx="3856990" cy="4533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5775" y="3738245"/>
            <a:ext cx="3828415" cy="41084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945" y="4191000"/>
            <a:ext cx="4246245" cy="7016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7945" y="4953000"/>
            <a:ext cx="4242435" cy="7778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8560" y="5715000"/>
            <a:ext cx="4401820" cy="44005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8600" y="6238875"/>
            <a:ext cx="4057650" cy="4178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2328545"/>
            <a:ext cx="7141845" cy="3402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328545"/>
            <a:ext cx="7141845" cy="3402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710" y="1346835"/>
            <a:ext cx="4167505" cy="9817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6050" y="2590800"/>
            <a:ext cx="4241165" cy="1550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4343400"/>
            <a:ext cx="3826510" cy="487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600200"/>
            <a:ext cx="11460480" cy="4672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75" y="1981200"/>
            <a:ext cx="11901805" cy="3572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l="103" r="-103" b="1786"/>
          <a:stretch>
            <a:fillRect/>
          </a:stretch>
        </p:blipFill>
        <p:spPr>
          <a:xfrm>
            <a:off x="2873375" y="1381125"/>
            <a:ext cx="6447155" cy="5064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2601</Words>
  <Application>WPS 演示</Application>
  <PresentationFormat>On-screen Show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94</cp:revision>
  <dcterms:created xsi:type="dcterms:W3CDTF">2023-09-17T03:47:00Z</dcterms:created>
  <dcterms:modified xsi:type="dcterms:W3CDTF">2024-11-17T08:47:48Z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2052-12.1.0.18608</vt:lpwstr>
  </property>
</Properties>
</file>